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77" r:id="rId4"/>
    <p:sldId id="278" r:id="rId5"/>
    <p:sldId id="279" r:id="rId6"/>
    <p:sldId id="262" r:id="rId7"/>
    <p:sldId id="270" r:id="rId8"/>
    <p:sldId id="271" r:id="rId9"/>
    <p:sldId id="274" r:id="rId10"/>
    <p:sldId id="275" r:id="rId11"/>
    <p:sldId id="276" r:id="rId12"/>
    <p:sldId id="263" r:id="rId13"/>
    <p:sldId id="272" r:id="rId14"/>
    <p:sldId id="273" r:id="rId15"/>
    <p:sldId id="264" r:id="rId16"/>
    <p:sldId id="266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45" autoAdjust="0"/>
    <p:restoredTop sz="94660"/>
  </p:normalViewPr>
  <p:slideViewPr>
    <p:cSldViewPr snapToGrid="0">
      <p:cViewPr varScale="1">
        <p:scale>
          <a:sx n="92" d="100"/>
          <a:sy n="92" d="100"/>
        </p:scale>
        <p:origin x="18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7" name="Retângulo: Cantos Arredondados 6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761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7" name="Retângulo: Cantos Arredondados 6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1745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7" name="Retângulo: Cantos Arredondados 6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7129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7" name="Retângulo: Cantos Arredondados 6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507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7" name="Retângulo: Cantos Arredondados 6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3182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8" name="Retângulo: Cantos Arredondados 7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7160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10" name="Retângulo: Cantos Arredondados 9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8578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6" name="Retângulo: Cantos Arredondados 5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2653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5" name="Retângulo: Cantos Arredondados 4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490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8" name="Retângulo: Cantos Arredondados 7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2100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  <p:sp>
        <p:nvSpPr>
          <p:cNvPr id="8" name="Retângulo: Cantos Arredondados 7"/>
          <p:cNvSpPr/>
          <p:nvPr userDrawn="1"/>
        </p:nvSpPr>
        <p:spPr>
          <a:xfrm>
            <a:off x="133351" y="119063"/>
            <a:ext cx="11925299" cy="6619875"/>
          </a:xfrm>
          <a:prstGeom prst="roundRect">
            <a:avLst>
              <a:gd name="adj" fmla="val 4317"/>
            </a:avLst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0911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D670B3-E2EA-4637-9A35-A3F69C814A4D}" type="datetimeFigureOut">
              <a:rPr lang="pt-BR" smtClean="0"/>
              <a:t>29/08/17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9F13C-868A-4860-AF0B-B8654897AF81}" type="slidenum">
              <a:rPr lang="pt-BR" smtClean="0"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5369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filipefborba.github.io/" TargetMode="External"/><Relationship Id="rId3" Type="http://schemas.openxmlformats.org/officeDocument/2006/relationships/hyperlink" Target="http://isayweinfeld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ite-ficticio-b.com/pagina-ficticia-2" TargetMode="External"/><Relationship Id="rId4" Type="http://schemas.openxmlformats.org/officeDocument/2006/relationships/hyperlink" Target="http://www.site-ficticio-c.com/pagina-ficticia-3" TargetMode="External"/><Relationship Id="rId5" Type="http://schemas.openxmlformats.org/officeDocument/2006/relationships/hyperlink" Target="http://www.site-ficticio-d.com/pagina-ficticia-4" TargetMode="External"/><Relationship Id="rId6" Type="http://schemas.openxmlformats.org/officeDocument/2006/relationships/hyperlink" Target="http://www.site-ficticio-e.com/pagina-ficticia-5" TargetMode="External"/><Relationship Id="rId7" Type="http://schemas.openxmlformats.org/officeDocument/2006/relationships/hyperlink" Target="http://www.site-ficticio-b.com/pagina-ficticia-6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ite-ficticio-a.com/pagina-ficticia-1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xpi.com.br/" TargetMode="External"/><Relationship Id="rId3" Type="http://schemas.openxmlformats.org/officeDocument/2006/relationships/hyperlink" Target="https://www.morganstanley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Projeto I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2ª entrega</a:t>
            </a:r>
          </a:p>
        </p:txBody>
      </p:sp>
    </p:spTree>
    <p:extLst>
      <p:ext uri="{BB962C8B-B14F-4D97-AF65-F5344CB8AC3E}">
        <p14:creationId xmlns:p14="http://schemas.microsoft.com/office/powerpoint/2010/main" val="342788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Referências da página Sobre Mim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F847F034-770F-4008-BB6D-F95BE84084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" t="8517" b="9256"/>
          <a:stretch/>
        </p:blipFill>
        <p:spPr>
          <a:xfrm>
            <a:off x="5162781" y="204748"/>
            <a:ext cx="9638052" cy="446278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F1B1D539-0B65-4953-9F3A-CACFDEFC60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33" b="7888"/>
          <a:stretch/>
        </p:blipFill>
        <p:spPr>
          <a:xfrm>
            <a:off x="319790" y="944380"/>
            <a:ext cx="6102667" cy="299803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70058706-0B69-4199-A517-8A96BC6B96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50" r="2869" b="10363"/>
          <a:stretch/>
        </p:blipFill>
        <p:spPr>
          <a:xfrm>
            <a:off x="4988384" y="3283168"/>
            <a:ext cx="6862422" cy="338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0366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Justificativas da página Sobre Mim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379141" y="821635"/>
            <a:ext cx="11385396" cy="58309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Página que apresenta uma característica por tela</a:t>
            </a:r>
          </a:p>
          <a:p>
            <a:r>
              <a:rPr lang="pt-BR" dirty="0">
                <a:hlinkClick r:id="rId2"/>
              </a:rPr>
              <a:t>https://filipefborba.github.io/</a:t>
            </a:r>
            <a:r>
              <a:rPr lang="pt-BR" dirty="0"/>
              <a:t> </a:t>
            </a:r>
          </a:p>
          <a:p>
            <a:r>
              <a:rPr lang="pt-BR" dirty="0"/>
              <a:t>A pagina do </a:t>
            </a:r>
            <a:r>
              <a:rPr lang="pt-BR" dirty="0" err="1"/>
              <a:t>filipe</a:t>
            </a:r>
            <a:r>
              <a:rPr lang="pt-BR" dirty="0"/>
              <a:t> apresenta uma tela cheia com a informação e um menu. Ao clicar no um pouco sobre mim, as informações ocupam essa tela completa.</a:t>
            </a:r>
          </a:p>
          <a:p>
            <a:pPr marL="0" indent="0">
              <a:buNone/>
            </a:pPr>
            <a:r>
              <a:rPr lang="pt-BR" b="1" dirty="0"/>
              <a:t>Barra de menu com os itens da página</a:t>
            </a:r>
          </a:p>
          <a:p>
            <a:r>
              <a:rPr lang="pt-BR" dirty="0">
                <a:hlinkClick r:id="rId3"/>
              </a:rPr>
              <a:t>http://isayweinfeld.com/</a:t>
            </a:r>
            <a:endParaRPr lang="pt-BR" dirty="0"/>
          </a:p>
          <a:p>
            <a:r>
              <a:rPr lang="pt-BR" dirty="0"/>
              <a:t>Achamos a barra de menu uma ferramenta ótima para fazer com que a pessoa que use o site saiba as diversas informações que ela pode procurar no feed e isso não atrapalhar a página principal.</a:t>
            </a:r>
          </a:p>
        </p:txBody>
      </p:sp>
    </p:spTree>
    <p:extLst>
      <p:ext uri="{BB962C8B-B14F-4D97-AF65-F5344CB8AC3E}">
        <p14:creationId xmlns:p14="http://schemas.microsoft.com/office/powerpoint/2010/main" val="212869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Sketch da página </a:t>
            </a:r>
            <a:r>
              <a:rPr lang="pt-BR" sz="2800" dirty="0" smtClean="0"/>
              <a:t>Extras</a:t>
            </a:r>
            <a:endParaRPr lang="pt-BR" sz="2800" dirty="0"/>
          </a:p>
        </p:txBody>
      </p:sp>
      <p:pic>
        <p:nvPicPr>
          <p:cNvPr id="3" name="Espaço Reservado para Conteú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769" y="1825625"/>
            <a:ext cx="4372461" cy="4351338"/>
          </a:xfrm>
        </p:spPr>
      </p:pic>
      <p:sp>
        <p:nvSpPr>
          <p:cNvPr id="5" name="Retângulo: Cantos Arredondados 4"/>
          <p:cNvSpPr/>
          <p:nvPr/>
        </p:nvSpPr>
        <p:spPr>
          <a:xfrm>
            <a:off x="469900" y="939800"/>
            <a:ext cx="11252200" cy="538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/>
              <a:t>Coloque seu sketch AQUI!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591" y="997294"/>
            <a:ext cx="6528816" cy="526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815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Referências da página </a:t>
            </a:r>
            <a:r>
              <a:rPr lang="pt-BR" sz="2800" dirty="0" smtClean="0"/>
              <a:t>Extras</a:t>
            </a:r>
            <a:endParaRPr lang="pt-BR" sz="280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379141" y="992459"/>
            <a:ext cx="11385396" cy="5184504"/>
          </a:xfrm>
        </p:spPr>
        <p:txBody>
          <a:bodyPr/>
          <a:lstStyle/>
          <a:p>
            <a:r>
              <a:rPr lang="pt-BR" dirty="0" err="1"/>
              <a:t>Xp</a:t>
            </a:r>
            <a:r>
              <a:rPr lang="pt-BR" dirty="0"/>
              <a:t> investimentos: Clean, interativo e com imagens. </a:t>
            </a:r>
          </a:p>
          <a:p>
            <a:r>
              <a:rPr lang="pt-BR" dirty="0"/>
              <a:t>Site da Apple: Clean, boa arquitetura de informações, a medida que a página se movimenta textos aparecem e imagens somem (ou vice versa).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8945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Justificativas da página </a:t>
            </a:r>
            <a:r>
              <a:rPr lang="pt-BR" sz="2800" dirty="0" smtClean="0"/>
              <a:t>Extras</a:t>
            </a:r>
            <a:endParaRPr lang="pt-BR" sz="280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379141" y="992459"/>
            <a:ext cx="11385396" cy="5184504"/>
          </a:xfrm>
        </p:spPr>
        <p:txBody>
          <a:bodyPr/>
          <a:lstStyle/>
          <a:p>
            <a:r>
              <a:rPr lang="pt-BR" dirty="0" smtClean="0"/>
              <a:t>Acreditamos que inserir essa página é importante para demonstrar nossos interesses e projetos não </a:t>
            </a:r>
            <a:r>
              <a:rPr lang="pt-BR" dirty="0" err="1" smtClean="0"/>
              <a:t>academicos</a:t>
            </a:r>
            <a:r>
              <a:rPr lang="pt-BR" dirty="0" smtClean="0"/>
              <a:t>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78780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9488" y="-25463"/>
            <a:ext cx="10515600" cy="1325563"/>
          </a:xfrm>
        </p:spPr>
        <p:txBody>
          <a:bodyPr>
            <a:normAutofit/>
          </a:bodyPr>
          <a:lstStyle/>
          <a:p>
            <a:r>
              <a:rPr lang="pt-BR" sz="3200" dirty="0"/>
              <a:t>Exemplo - Sketch:</a:t>
            </a:r>
          </a:p>
        </p:txBody>
      </p:sp>
      <p:pic>
        <p:nvPicPr>
          <p:cNvPr id="1026" name="Picture 2" descr="http://codesign2016.wdfiles.com/local--files/exemplo-ficticio-de-entrega/sketch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2109" y="646771"/>
            <a:ext cx="8602391" cy="594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6396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9488" y="532096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pt-BR" sz="3200" dirty="0"/>
              <a:t>Exemplo - Referência:</a:t>
            </a:r>
            <a:br>
              <a:rPr lang="pt-BR" sz="3200" dirty="0"/>
            </a:br>
            <a:r>
              <a:rPr lang="pt-BR" sz="3200" dirty="0"/>
              <a:t/>
            </a:r>
            <a:br>
              <a:rPr lang="pt-BR" sz="3200" dirty="0"/>
            </a:br>
            <a:r>
              <a:rPr lang="pt-BR" sz="3200" dirty="0"/>
              <a:t/>
            </a:r>
            <a:br>
              <a:rPr lang="pt-BR" sz="3200" dirty="0"/>
            </a:br>
            <a:r>
              <a:rPr lang="pt-BR" sz="3200" dirty="0"/>
              <a:t/>
            </a:r>
            <a:br>
              <a:rPr lang="pt-BR" sz="3200" dirty="0"/>
            </a:br>
            <a:r>
              <a:rPr lang="pt-BR" sz="2700" dirty="0"/>
              <a:t>www.imdb.com</a:t>
            </a:r>
            <a:endParaRPr lang="pt-BR" sz="3200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16921" t="8242" r="19512" b="6255"/>
          <a:stretch/>
        </p:blipFill>
        <p:spPr>
          <a:xfrm>
            <a:off x="3802566" y="1003610"/>
            <a:ext cx="7750097" cy="5386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3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9488" y="532097"/>
            <a:ext cx="10515600" cy="999524"/>
          </a:xfrm>
        </p:spPr>
        <p:txBody>
          <a:bodyPr>
            <a:normAutofit fontScale="90000"/>
          </a:bodyPr>
          <a:lstStyle/>
          <a:p>
            <a:r>
              <a:rPr lang="pt-BR" sz="3200" dirty="0"/>
              <a:t>Exemplo - Justificativas:</a:t>
            </a:r>
            <a:br>
              <a:rPr lang="pt-BR" sz="3200" dirty="0"/>
            </a:br>
            <a:r>
              <a:rPr lang="pt-BR" sz="3200" dirty="0"/>
              <a:t/>
            </a:r>
            <a:br>
              <a:rPr lang="pt-BR" sz="3200" dirty="0"/>
            </a:br>
            <a:r>
              <a:rPr lang="pt-BR" sz="3200" dirty="0"/>
              <a:t/>
            </a:r>
            <a:br>
              <a:rPr lang="pt-BR" sz="3200" dirty="0"/>
            </a:br>
            <a:endParaRPr lang="pt-BR" sz="3200" dirty="0"/>
          </a:p>
        </p:txBody>
      </p:sp>
      <p:sp>
        <p:nvSpPr>
          <p:cNvPr id="4" name="CaixaDeTexto 3"/>
          <p:cNvSpPr txBox="1"/>
          <p:nvPr/>
        </p:nvSpPr>
        <p:spPr>
          <a:xfrm>
            <a:off x="269488" y="721664"/>
            <a:ext cx="11617712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Referências de posicionamento</a:t>
            </a:r>
          </a:p>
          <a:p>
            <a:r>
              <a:rPr lang="pt-BR" b="1" dirty="0"/>
              <a:t>Menu principal no canto inferior direito</a:t>
            </a:r>
          </a:p>
          <a:p>
            <a:r>
              <a:rPr lang="pt-BR" dirty="0"/>
              <a:t>Referências que utilizam o mesmo padrão:</a:t>
            </a:r>
            <a:br>
              <a:rPr lang="pt-BR" dirty="0"/>
            </a:br>
            <a:r>
              <a:rPr lang="pt-BR" dirty="0">
                <a:hlinkClick r:id="rId2"/>
              </a:rPr>
              <a:t>http://www.site-ficticio-a.com/pagina-ficticia-1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hlinkClick r:id="rId3"/>
              </a:rPr>
              <a:t>http://www.site-ficticio-b.com/pagina-ficticia-2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hlinkClick r:id="rId4"/>
              </a:rPr>
              <a:t>http://www.site-ficticio-c.com/pagina-ficticia-3</a:t>
            </a:r>
            <a:r>
              <a:rPr lang="pt-BR" dirty="0"/>
              <a:t/>
            </a:r>
            <a:br>
              <a:rPr lang="pt-BR" dirty="0"/>
            </a:br>
            <a:r>
              <a:rPr lang="pt-BR" dirty="0">
                <a:hlinkClick r:id="rId5"/>
              </a:rPr>
              <a:t>http://www.site-ficticio-d.com/pagina-ficticia-4</a:t>
            </a:r>
            <a:endParaRPr lang="pt-BR" dirty="0"/>
          </a:p>
          <a:p>
            <a:r>
              <a:rPr lang="pt-BR" dirty="0"/>
              <a:t>Referência que justifica o padrão:</a:t>
            </a:r>
            <a:br>
              <a:rPr lang="pt-BR" dirty="0"/>
            </a:br>
            <a:r>
              <a:rPr lang="pt-BR" dirty="0">
                <a:hlinkClick r:id="rId6"/>
              </a:rPr>
              <a:t>http://www.site-ficticio-e.com/pagina-ficticia-5</a:t>
            </a:r>
            <a:r>
              <a:rPr lang="pt-BR" dirty="0"/>
              <a:t/>
            </a:r>
            <a:br>
              <a:rPr lang="pt-BR" dirty="0"/>
            </a:br>
            <a:r>
              <a:rPr lang="pt-BR" dirty="0"/>
              <a:t>Essa página cita estudos que demonstram que a maioria das pessoas começa a ler de baixo para cima e da direita para a esquerda. A intenção do nosso layout é destacar todos os tipos de projeto que o aluno fez, para que o visitante tenha ideia da variedade de competências. Logo, colocamos o menu principal no canto inferior esquerdo para que ele seja a primeira</a:t>
            </a:r>
          </a:p>
          <a:p>
            <a:r>
              <a:rPr lang="pt-BR" dirty="0"/>
              <a:t> coisa ser vista.</a:t>
            </a:r>
          </a:p>
          <a:p>
            <a:r>
              <a:rPr lang="pt-BR" b="1" dirty="0"/>
              <a:t>Redes sociais no canto superior esquerdo</a:t>
            </a:r>
          </a:p>
          <a:p>
            <a:r>
              <a:rPr lang="pt-BR" dirty="0">
                <a:hlinkClick r:id="rId7"/>
              </a:rPr>
              <a:t>http://www.site-ficticio-b.com/pagina-ficticia-6</a:t>
            </a:r>
            <a:endParaRPr lang="pt-BR" dirty="0"/>
          </a:p>
          <a:p>
            <a:r>
              <a:rPr lang="pt-BR" b="1" dirty="0"/>
              <a:t>Título no canto superior direito</a:t>
            </a:r>
          </a:p>
          <a:p>
            <a:r>
              <a:rPr lang="pt-BR" dirty="0">
                <a:hlinkClick r:id="rId3"/>
              </a:rPr>
              <a:t>http://www.site-ficticio-b.com/pagina-ficticia-7</a:t>
            </a:r>
            <a:r>
              <a:rPr lang="pt-BR" dirty="0"/>
              <a:t/>
            </a:r>
            <a:br>
              <a:rPr lang="pt-BR" dirty="0"/>
            </a:br>
            <a:r>
              <a:rPr lang="pt-BR" b="1" dirty="0"/>
              <a:t>Foto do aluno no topo e centralizada</a:t>
            </a:r>
          </a:p>
          <a:p>
            <a:r>
              <a:rPr lang="pt-BR" dirty="0">
                <a:hlinkClick r:id="rId3"/>
              </a:rPr>
              <a:t>http://www.site-ficticio-b.com/pagina-ficticia-8</a:t>
            </a:r>
            <a:r>
              <a:rPr lang="pt-BR" dirty="0"/>
              <a:t/>
            </a:r>
            <a:br>
              <a:rPr lang="pt-BR" dirty="0"/>
            </a:br>
            <a:r>
              <a:rPr lang="pt-BR" b="1" dirty="0"/>
              <a:t>Título do projeto à esquerda de sua foto</a:t>
            </a:r>
          </a:p>
          <a:p>
            <a:r>
              <a:rPr lang="pt-BR" dirty="0">
                <a:hlinkClick r:id="rId3"/>
              </a:rPr>
              <a:t>http://www.site-ficticio-b.com</a:t>
            </a:r>
            <a:r>
              <a:rPr lang="pt-BR">
                <a:hlinkClick r:id="rId3"/>
              </a:rPr>
              <a:t>/pagina-ficticia-9</a:t>
            </a:r>
            <a:r>
              <a:rPr lang="pt-BR" dirty="0"/>
              <a:t/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72234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Equipe</a:t>
            </a:r>
            <a:r>
              <a:rPr lang="pt-BR" dirty="0" smtClean="0"/>
              <a:t>: Equipe C. </a:t>
            </a:r>
            <a:endParaRPr lang="pt-BR" dirty="0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Milena </a:t>
            </a:r>
            <a:r>
              <a:rPr lang="pt-BR" dirty="0" err="1" smtClean="0"/>
              <a:t>Maluli</a:t>
            </a:r>
            <a:r>
              <a:rPr lang="pt-BR" dirty="0" smtClean="0"/>
              <a:t> </a:t>
            </a:r>
            <a:r>
              <a:rPr lang="mr-IN" dirty="0" smtClean="0"/>
              <a:t>–</a:t>
            </a:r>
            <a:r>
              <a:rPr lang="pt-BR" dirty="0" smtClean="0"/>
              <a:t> Engenharia Mecânica</a:t>
            </a:r>
            <a:endParaRPr lang="pt-BR" dirty="0"/>
          </a:p>
          <a:p>
            <a:r>
              <a:rPr lang="pt-BR" dirty="0" smtClean="0"/>
              <a:t>Nicolas </a:t>
            </a:r>
            <a:r>
              <a:rPr lang="pt-BR" dirty="0" err="1" smtClean="0"/>
              <a:t>Stagmann</a:t>
            </a:r>
            <a:r>
              <a:rPr lang="pt-BR" dirty="0" smtClean="0"/>
              <a:t> </a:t>
            </a:r>
            <a:r>
              <a:rPr lang="mr-IN" dirty="0" smtClean="0"/>
              <a:t>–</a:t>
            </a:r>
            <a:r>
              <a:rPr lang="pt-BR" dirty="0" smtClean="0"/>
              <a:t> Engenharia Mecatrônica </a:t>
            </a:r>
            <a:endParaRPr lang="pt-BR" dirty="0"/>
          </a:p>
          <a:p>
            <a:r>
              <a:rPr lang="pt-BR" dirty="0" smtClean="0"/>
              <a:t>Victor Aprigliano </a:t>
            </a:r>
            <a:r>
              <a:rPr lang="mr-IN" dirty="0" smtClean="0"/>
              <a:t>–</a:t>
            </a:r>
            <a:r>
              <a:rPr lang="pt-BR" dirty="0" smtClean="0"/>
              <a:t> Engenharia Mecatrônica</a:t>
            </a:r>
          </a:p>
          <a:p>
            <a:r>
              <a:rPr lang="pt-BR" dirty="0" smtClean="0"/>
              <a:t>Victor </a:t>
            </a:r>
            <a:r>
              <a:rPr lang="pt-BR" dirty="0" err="1" smtClean="0"/>
              <a:t>Sznifer</a:t>
            </a:r>
            <a:r>
              <a:rPr lang="pt-BR" dirty="0" smtClean="0"/>
              <a:t> </a:t>
            </a:r>
            <a:r>
              <a:rPr lang="mr-IN" dirty="0" smtClean="0"/>
              <a:t>–</a:t>
            </a:r>
            <a:r>
              <a:rPr lang="pt-BR" dirty="0" smtClean="0"/>
              <a:t> Engenharia da Computação</a:t>
            </a:r>
            <a:r>
              <a:rPr lang="pt-BR" dirty="0" smtClean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6868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Sketch da página principal</a:t>
            </a:r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xmlns="" id="{718903B0-7EE7-4835-99C7-4936AC9AC2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04797" y="167300"/>
            <a:ext cx="5146477" cy="6861971"/>
          </a:xfrm>
        </p:spPr>
      </p:pic>
    </p:spTree>
    <p:extLst>
      <p:ext uri="{BB962C8B-B14F-4D97-AF65-F5344CB8AC3E}">
        <p14:creationId xmlns:p14="http://schemas.microsoft.com/office/powerpoint/2010/main" val="1097780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Referências da página principal</a:t>
            </a:r>
          </a:p>
        </p:txBody>
      </p:sp>
      <p:pic>
        <p:nvPicPr>
          <p:cNvPr id="3" name="Espaço Reservado para Conteúdo 2">
            <a:extLst>
              <a:ext uri="{FF2B5EF4-FFF2-40B4-BE49-F238E27FC236}">
                <a16:creationId xmlns:a16="http://schemas.microsoft.com/office/drawing/2014/main" xmlns="" id="{11DD48AC-3F2E-4F4E-8145-747EDDC6C3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3641" y="159445"/>
            <a:ext cx="7205160" cy="300340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D262EC8D-E0F2-48BD-90DA-1E0A57244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3162850"/>
            <a:ext cx="6878320" cy="341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017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Justificativas da página principal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379141" y="992459"/>
            <a:ext cx="11385396" cy="5184504"/>
          </a:xfrm>
        </p:spPr>
        <p:txBody>
          <a:bodyPr/>
          <a:lstStyle/>
          <a:p>
            <a:r>
              <a:rPr lang="pt-BR" dirty="0"/>
              <a:t>Queremos uma página principal que seja “clean”, mas que ao mesmo tempo represente o aluno dono do portfólio. Os principais aspectos que queremos ter na home são um menu interativo e chamativo na parte de cima, que leve para as outras páginas do site, mas que não prejudique o aspecto “clean” e uma foto de fundo que represente o aluno ou os projetos por ele feitos.</a:t>
            </a:r>
          </a:p>
          <a:p>
            <a:r>
              <a:rPr lang="pt-BR" dirty="0"/>
              <a:t>As páginas que usamos como referência foram a da XP Investimentos (</a:t>
            </a:r>
            <a:r>
              <a:rPr lang="pt-BR" dirty="0">
                <a:hlinkClick r:id="rId2"/>
              </a:rPr>
              <a:t>https://www.xpi.com.br</a:t>
            </a:r>
            <a:r>
              <a:rPr lang="pt-BR" dirty="0"/>
              <a:t>) e da </a:t>
            </a:r>
            <a:r>
              <a:rPr lang="pt-BR"/>
              <a:t>Morgan Stanley (</a:t>
            </a:r>
            <a:r>
              <a:rPr lang="pt-BR">
                <a:hlinkClick r:id="rId3"/>
              </a:rPr>
              <a:t>https://www.morganstanley.com/</a:t>
            </a:r>
            <a:r>
              <a:rPr lang="pt-BR"/>
              <a:t>)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59379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Sketch da página de projeto</a:t>
            </a:r>
          </a:p>
        </p:txBody>
      </p:sp>
      <p:pic>
        <p:nvPicPr>
          <p:cNvPr id="3" name="Espaço Reservado para Conteú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3155" y="1825625"/>
            <a:ext cx="4785689" cy="4351338"/>
          </a:xfrm>
        </p:spPr>
      </p:pic>
      <p:sp>
        <p:nvSpPr>
          <p:cNvPr id="5" name="Retângulo: Cantos Arredondados 4"/>
          <p:cNvSpPr/>
          <p:nvPr/>
        </p:nvSpPr>
        <p:spPr>
          <a:xfrm>
            <a:off x="469900" y="939800"/>
            <a:ext cx="11252200" cy="5384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/>
              <a:t>Coloque seu sketch AQUI!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49" y="1073426"/>
            <a:ext cx="6819899" cy="513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857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Referências da página de projeto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379141" y="992459"/>
            <a:ext cx="11385396" cy="5184504"/>
          </a:xfrm>
        </p:spPr>
        <p:txBody>
          <a:bodyPr/>
          <a:lstStyle/>
          <a:p>
            <a:r>
              <a:rPr lang="pt-BR" dirty="0" err="1" smtClean="0"/>
              <a:t>Xp</a:t>
            </a:r>
            <a:r>
              <a:rPr lang="pt-BR" dirty="0" smtClean="0"/>
              <a:t> investimentos: Clean, interativo e com imagens. </a:t>
            </a:r>
          </a:p>
          <a:p>
            <a:r>
              <a:rPr lang="pt-BR" dirty="0" smtClean="0"/>
              <a:t>Site da Apple: Clean, boa arquitetura de informações, a medida que a página se movimenta textos aparecem e imagens somem (ou vice versa). </a:t>
            </a:r>
          </a:p>
          <a:p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3597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Justificativas da página de projeto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>
          <a:xfrm>
            <a:off x="379141" y="992459"/>
            <a:ext cx="11385396" cy="5184504"/>
          </a:xfrm>
        </p:spPr>
        <p:txBody>
          <a:bodyPr/>
          <a:lstStyle/>
          <a:p>
            <a:r>
              <a:rPr lang="pt-BR" dirty="0" smtClean="0"/>
              <a:t>Página importante para mostrar os trabalhos realizados durante o primeiro e segundo semestre. </a:t>
            </a:r>
          </a:p>
        </p:txBody>
      </p:sp>
    </p:spTree>
    <p:extLst>
      <p:ext uri="{BB962C8B-B14F-4D97-AF65-F5344CB8AC3E}">
        <p14:creationId xmlns:p14="http://schemas.microsoft.com/office/powerpoint/2010/main" val="2005657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6700" y="-104775"/>
            <a:ext cx="10515600" cy="1325563"/>
          </a:xfrm>
        </p:spPr>
        <p:txBody>
          <a:bodyPr>
            <a:normAutofit/>
          </a:bodyPr>
          <a:lstStyle/>
          <a:p>
            <a:r>
              <a:rPr lang="pt-BR" sz="2800" dirty="0"/>
              <a:t>Sketch da página Sobre Mim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xmlns="" id="{CEE84905-9EF1-4ABC-8E4C-0AEC1A361E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9" t="6631" r="7034"/>
          <a:stretch/>
        </p:blipFill>
        <p:spPr>
          <a:xfrm rot="5400000">
            <a:off x="3725133" y="-457581"/>
            <a:ext cx="5805220" cy="8309115"/>
          </a:xfrm>
        </p:spPr>
      </p:pic>
      <p:sp>
        <p:nvSpPr>
          <p:cNvPr id="3" name="AutoShape 2" descr="blob:https://web.whatsapp.com/ea4c5ec2-cabf-4008-9d04-2b5ff484774c">
            <a:extLst>
              <a:ext uri="{FF2B5EF4-FFF2-40B4-BE49-F238E27FC236}">
                <a16:creationId xmlns:a16="http://schemas.microsoft.com/office/drawing/2014/main" xmlns="" id="{9920C257-C343-40F0-ABCF-D4B8FCE62FF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-732183"/>
            <a:ext cx="4313583" cy="4313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AEFE7B86-EA2E-4A37-861E-48243C344F11}"/>
              </a:ext>
            </a:extLst>
          </p:cNvPr>
          <p:cNvSpPr txBox="1"/>
          <p:nvPr/>
        </p:nvSpPr>
        <p:spPr>
          <a:xfrm>
            <a:off x="428208" y="897622"/>
            <a:ext cx="19041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Menu quando passa o mouse em cima do </a:t>
            </a:r>
            <a:r>
              <a:rPr lang="pt-BR" dirty="0" err="1"/>
              <a:t>SobreMim</a:t>
            </a:r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xmlns="" id="{6A2D4859-CC06-43D1-8C34-0EB3C77E7D1D}"/>
              </a:ext>
            </a:extLst>
          </p:cNvPr>
          <p:cNvSpPr txBox="1"/>
          <p:nvPr/>
        </p:nvSpPr>
        <p:spPr>
          <a:xfrm>
            <a:off x="689112" y="3696976"/>
            <a:ext cx="16432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Tela de informações gerais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88BEB2B4-2E1D-4217-B99E-B072468797FB}"/>
              </a:ext>
            </a:extLst>
          </p:cNvPr>
          <p:cNvSpPr txBox="1"/>
          <p:nvPr/>
        </p:nvSpPr>
        <p:spPr>
          <a:xfrm>
            <a:off x="558659" y="5299537"/>
            <a:ext cx="1643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Tela de Interesse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xmlns="" id="{7A8AD96B-1D09-4FDF-9A06-BC56B2DC48C7}"/>
              </a:ext>
            </a:extLst>
          </p:cNvPr>
          <p:cNvSpPr txBox="1"/>
          <p:nvPr/>
        </p:nvSpPr>
        <p:spPr>
          <a:xfrm>
            <a:off x="266700" y="2223185"/>
            <a:ext cx="20656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Foto grande com nome, engenharia e idade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1620B574-EF59-46D6-A4ED-77FA219EBC1C}"/>
              </a:ext>
            </a:extLst>
          </p:cNvPr>
          <p:cNvSpPr txBox="1"/>
          <p:nvPr/>
        </p:nvSpPr>
        <p:spPr>
          <a:xfrm>
            <a:off x="548308" y="5953256"/>
            <a:ext cx="1643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Tela de curiosidades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xmlns="" id="{1641F189-B869-4881-A008-1834E6F542E3}"/>
              </a:ext>
            </a:extLst>
          </p:cNvPr>
          <p:cNvCxnSpPr/>
          <p:nvPr/>
        </p:nvCxnSpPr>
        <p:spPr>
          <a:xfrm>
            <a:off x="1802296" y="1855304"/>
            <a:ext cx="3617843" cy="2426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45782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115</TotalTime>
  <Words>443</Words>
  <Application>Microsoft Macintosh PowerPoint</Application>
  <PresentationFormat>Widescreen</PresentationFormat>
  <Paragraphs>54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Mangal</vt:lpstr>
      <vt:lpstr>Tema do Office</vt:lpstr>
      <vt:lpstr>Projeto I</vt:lpstr>
      <vt:lpstr>Equipe: Equipe C. </vt:lpstr>
      <vt:lpstr>Sketch da página principal</vt:lpstr>
      <vt:lpstr>Referências da página principal</vt:lpstr>
      <vt:lpstr>Justificativas da página principal</vt:lpstr>
      <vt:lpstr>Sketch da página de projeto</vt:lpstr>
      <vt:lpstr>Referências da página de projeto</vt:lpstr>
      <vt:lpstr>Justificativas da página de projeto</vt:lpstr>
      <vt:lpstr>Sketch da página Sobre Mim</vt:lpstr>
      <vt:lpstr>Referências da página Sobre Mim</vt:lpstr>
      <vt:lpstr>Justificativas da página Sobre Mim</vt:lpstr>
      <vt:lpstr>Sketch da página Extras</vt:lpstr>
      <vt:lpstr>Referências da página Extras</vt:lpstr>
      <vt:lpstr>Justificativas da página Extras</vt:lpstr>
      <vt:lpstr>Exemplo - Sketch:</vt:lpstr>
      <vt:lpstr>Exemplo - Referência:    www.imdb.com</vt:lpstr>
      <vt:lpstr>Exemplo - Justificativas:   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Barbara Silva</dc:creator>
  <cp:lastModifiedBy>Victor Aprigliano</cp:lastModifiedBy>
  <cp:revision>16</cp:revision>
  <dcterms:created xsi:type="dcterms:W3CDTF">2017-08-14T21:14:21Z</dcterms:created>
  <dcterms:modified xsi:type="dcterms:W3CDTF">2017-08-29T23:51:59Z</dcterms:modified>
</cp:coreProperties>
</file>

<file path=docProps/thumbnail.jpeg>
</file>